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7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1417E4-B5CB-487D-90E9-1E89C7F22E64}" v="225" dt="2021-09-13T09:24:59.5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4" autoAdjust="0"/>
    <p:restoredTop sz="94660"/>
  </p:normalViewPr>
  <p:slideViewPr>
    <p:cSldViewPr snapToGrid="0">
      <p:cViewPr varScale="1">
        <p:scale>
          <a:sx n="62" d="100"/>
          <a:sy n="62" d="100"/>
        </p:scale>
        <p:origin x="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ier Leruth" userId="b678731bea94a0bc" providerId="LiveId" clId="{5D1417E4-B5CB-487D-90E9-1E89C7F22E64}"/>
    <pc:docChg chg="undo custSel addSld modSld sldOrd">
      <pc:chgData name="Olivier Leruth" userId="b678731bea94a0bc" providerId="LiveId" clId="{5D1417E4-B5CB-487D-90E9-1E89C7F22E64}" dt="2021-09-13T09:24:59.591" v="1041" actId="1037"/>
      <pc:docMkLst>
        <pc:docMk/>
      </pc:docMkLst>
      <pc:sldChg chg="addSp delSp modSp new mod setBg addAnim delAnim setClrOvrMap">
        <pc:chgData name="Olivier Leruth" userId="b678731bea94a0bc" providerId="LiveId" clId="{5D1417E4-B5CB-487D-90E9-1E89C7F22E64}" dt="2021-09-13T09:21:02.545" v="987" actId="478"/>
        <pc:sldMkLst>
          <pc:docMk/>
          <pc:sldMk cId="3364290806" sldId="256"/>
        </pc:sldMkLst>
        <pc:spChg chg="mod">
          <ac:chgData name="Olivier Leruth" userId="b678731bea94a0bc" providerId="LiveId" clId="{5D1417E4-B5CB-487D-90E9-1E89C7F22E64}" dt="2021-09-07T16:33:01.585" v="389" actId="120"/>
          <ac:spMkLst>
            <pc:docMk/>
            <pc:sldMk cId="3364290806" sldId="256"/>
            <ac:spMk id="2" creationId="{CB327B8D-FB02-4826-9C18-5FCB0AFC4A19}"/>
          </ac:spMkLst>
        </pc:spChg>
        <pc:spChg chg="mod">
          <ac:chgData name="Olivier Leruth" userId="b678731bea94a0bc" providerId="LiveId" clId="{5D1417E4-B5CB-487D-90E9-1E89C7F22E64}" dt="2021-09-07T16:33:01.585" v="389" actId="120"/>
          <ac:spMkLst>
            <pc:docMk/>
            <pc:sldMk cId="3364290806" sldId="256"/>
            <ac:spMk id="3" creationId="{485FA3D1-A6AB-41F5-B3F4-E178341F0F3D}"/>
          </ac:spMkLst>
        </pc:spChg>
        <pc:spChg chg="add del">
          <ac:chgData name="Olivier Leruth" userId="b678731bea94a0bc" providerId="LiveId" clId="{5D1417E4-B5CB-487D-90E9-1E89C7F22E64}" dt="2021-09-07T16:26:42.417" v="301" actId="26606"/>
          <ac:spMkLst>
            <pc:docMk/>
            <pc:sldMk cId="3364290806" sldId="256"/>
            <ac:spMk id="71" creationId="{E49CC64F-7275-4E33-961B-0C5CDC439875}"/>
          </ac:spMkLst>
        </pc:spChg>
        <pc:spChg chg="add del">
          <ac:chgData name="Olivier Leruth" userId="b678731bea94a0bc" providerId="LiveId" clId="{5D1417E4-B5CB-487D-90E9-1E89C7F22E64}" dt="2021-09-07T16:27:53.414" v="309" actId="26606"/>
          <ac:spMkLst>
            <pc:docMk/>
            <pc:sldMk cId="3364290806" sldId="256"/>
            <ac:spMk id="73" creationId="{E49CC64F-7275-4E33-961B-0C5CDC439875}"/>
          </ac:spMkLst>
        </pc:spChg>
        <pc:spChg chg="add del">
          <ac:chgData name="Olivier Leruth" userId="b678731bea94a0bc" providerId="LiveId" clId="{5D1417E4-B5CB-487D-90E9-1E89C7F22E64}" dt="2021-09-07T16:31:29.944" v="371" actId="26606"/>
          <ac:spMkLst>
            <pc:docMk/>
            <pc:sldMk cId="3364290806" sldId="256"/>
            <ac:spMk id="137" creationId="{06DA9DF9-31F7-4056-B42E-878CC92417B8}"/>
          </ac:spMkLst>
        </pc:spChg>
        <pc:spChg chg="add del">
          <ac:chgData name="Olivier Leruth" userId="b678731bea94a0bc" providerId="LiveId" clId="{5D1417E4-B5CB-487D-90E9-1E89C7F22E64}" dt="2021-09-07T16:28:59.793" v="315" actId="26606"/>
          <ac:spMkLst>
            <pc:docMk/>
            <pc:sldMk cId="3364290806" sldId="256"/>
            <ac:spMk id="192" creationId="{2A0E4E09-FC02-4ADC-951A-3FFA90B6FE39}"/>
          </ac:spMkLst>
        </pc:spChg>
        <pc:spChg chg="add del">
          <ac:chgData name="Olivier Leruth" userId="b678731bea94a0bc" providerId="LiveId" clId="{5D1417E4-B5CB-487D-90E9-1E89C7F22E64}" dt="2021-09-07T16:28:59.793" v="315" actId="26606"/>
          <ac:spMkLst>
            <pc:docMk/>
            <pc:sldMk cId="3364290806" sldId="256"/>
            <ac:spMk id="193" creationId="{9453FF84-60C1-4EA8-B49B-1B8C2D0C589F}"/>
          </ac:spMkLst>
        </pc:spChg>
        <pc:spChg chg="add del">
          <ac:chgData name="Olivier Leruth" userId="b678731bea94a0bc" providerId="LiveId" clId="{5D1417E4-B5CB-487D-90E9-1E89C7F22E64}" dt="2021-09-07T16:30:59.150" v="344" actId="26606"/>
          <ac:spMkLst>
            <pc:docMk/>
            <pc:sldMk cId="3364290806" sldId="256"/>
            <ac:spMk id="194" creationId="{5E10DA6E-C3FF-4539-BF84-4775BB7EC422}"/>
          </ac:spMkLst>
        </pc:spChg>
        <pc:spChg chg="add del">
          <ac:chgData name="Olivier Leruth" userId="b678731bea94a0bc" providerId="LiveId" clId="{5D1417E4-B5CB-487D-90E9-1E89C7F22E64}" dt="2021-09-07T16:31:05.260" v="350" actId="26606"/>
          <ac:spMkLst>
            <pc:docMk/>
            <pc:sldMk cId="3364290806" sldId="256"/>
            <ac:spMk id="195" creationId="{EA14E168-70E6-4C9F-BB61-FCF0AF368976}"/>
          </ac:spMkLst>
        </pc:spChg>
        <pc:spChg chg="add del">
          <ac:chgData name="Olivier Leruth" userId="b678731bea94a0bc" providerId="LiveId" clId="{5D1417E4-B5CB-487D-90E9-1E89C7F22E64}" dt="2021-09-07T16:31:05.260" v="350" actId="26606"/>
          <ac:spMkLst>
            <pc:docMk/>
            <pc:sldMk cId="3364290806" sldId="256"/>
            <ac:spMk id="196" creationId="{279CAF82-0ECF-42BE-8F37-F71941E5D410}"/>
          </ac:spMkLst>
        </pc:spChg>
        <pc:spChg chg="add del">
          <ac:chgData name="Olivier Leruth" userId="b678731bea94a0bc" providerId="LiveId" clId="{5D1417E4-B5CB-487D-90E9-1E89C7F22E64}" dt="2021-09-07T16:31:05.260" v="350" actId="26606"/>
          <ac:spMkLst>
            <pc:docMk/>
            <pc:sldMk cId="3364290806" sldId="256"/>
            <ac:spMk id="215" creationId="{033BC44A-0661-43B4-9C14-FD5963C226AE}"/>
          </ac:spMkLst>
        </pc:spChg>
        <pc:spChg chg="add del">
          <ac:chgData name="Olivier Leruth" userId="b678731bea94a0bc" providerId="LiveId" clId="{5D1417E4-B5CB-487D-90E9-1E89C7F22E64}" dt="2021-09-07T16:31:05.260" v="350" actId="26606"/>
          <ac:spMkLst>
            <pc:docMk/>
            <pc:sldMk cId="3364290806" sldId="256"/>
            <ac:spMk id="216" creationId="{BF7B0E8E-1D1E-4BA4-A360-D8A1FF31E436}"/>
          </ac:spMkLst>
        </pc:spChg>
        <pc:spChg chg="add del">
          <ac:chgData name="Olivier Leruth" userId="b678731bea94a0bc" providerId="LiveId" clId="{5D1417E4-B5CB-487D-90E9-1E89C7F22E64}" dt="2021-09-07T16:30:59.150" v="344" actId="26606"/>
          <ac:spMkLst>
            <pc:docMk/>
            <pc:sldMk cId="3364290806" sldId="256"/>
            <ac:spMk id="2056" creationId="{83FA766D-3260-4E0A-9E7F-A2C93DFF1932}"/>
          </ac:spMkLst>
        </pc:spChg>
        <pc:spChg chg="add del">
          <ac:chgData name="Olivier Leruth" userId="b678731bea94a0bc" providerId="LiveId" clId="{5D1417E4-B5CB-487D-90E9-1E89C7F22E64}" dt="2021-09-07T16:30:59.150" v="344" actId="26606"/>
          <ac:spMkLst>
            <pc:docMk/>
            <pc:sldMk cId="3364290806" sldId="256"/>
            <ac:spMk id="2057" creationId="{CB435A06-5FFD-4CF8-BE06-3796EC42003A}"/>
          </ac:spMkLst>
        </pc:spChg>
        <pc:spChg chg="add del">
          <ac:chgData name="Olivier Leruth" userId="b678731bea94a0bc" providerId="LiveId" clId="{5D1417E4-B5CB-487D-90E9-1E89C7F22E64}" dt="2021-09-07T16:31:02.890" v="347" actId="26606"/>
          <ac:spMkLst>
            <pc:docMk/>
            <pc:sldMk cId="3364290806" sldId="256"/>
            <ac:spMk id="2059" creationId="{0C45045A-6083-4B3E-956A-67582337527D}"/>
          </ac:spMkLst>
        </pc:spChg>
        <pc:spChg chg="add del">
          <ac:chgData name="Olivier Leruth" userId="b678731bea94a0bc" providerId="LiveId" clId="{5D1417E4-B5CB-487D-90E9-1E89C7F22E64}" dt="2021-09-07T16:31:02.890" v="347" actId="26606"/>
          <ac:spMkLst>
            <pc:docMk/>
            <pc:sldMk cId="3364290806" sldId="256"/>
            <ac:spMk id="2060" creationId="{42875DDC-0225-45F8-B745-78688F2D1ADC}"/>
          </ac:spMkLst>
        </pc:spChg>
        <pc:spChg chg="add del">
          <ac:chgData name="Olivier Leruth" userId="b678731bea94a0bc" providerId="LiveId" clId="{5D1417E4-B5CB-487D-90E9-1E89C7F22E64}" dt="2021-09-07T16:31:02.890" v="347" actId="26606"/>
          <ac:spMkLst>
            <pc:docMk/>
            <pc:sldMk cId="3364290806" sldId="256"/>
            <ac:spMk id="2061" creationId="{12617755-D451-4BAF-9B55-518297BFF42D}"/>
          </ac:spMkLst>
        </pc:spChg>
        <pc:spChg chg="add del">
          <ac:chgData name="Olivier Leruth" userId="b678731bea94a0bc" providerId="LiveId" clId="{5D1417E4-B5CB-487D-90E9-1E89C7F22E64}" dt="2021-09-07T16:31:05.260" v="350" actId="26606"/>
          <ac:spMkLst>
            <pc:docMk/>
            <pc:sldMk cId="3364290806" sldId="256"/>
            <ac:spMk id="2063" creationId="{489B7BFD-8F45-4093-AD9C-91B15B0503D9}"/>
          </ac:spMkLst>
        </pc:spChg>
        <pc:spChg chg="add del">
          <ac:chgData name="Olivier Leruth" userId="b678731bea94a0bc" providerId="LiveId" clId="{5D1417E4-B5CB-487D-90E9-1E89C7F22E64}" dt="2021-09-07T16:31:05.260" v="350" actId="26606"/>
          <ac:spMkLst>
            <pc:docMk/>
            <pc:sldMk cId="3364290806" sldId="256"/>
            <ac:spMk id="2064" creationId="{498F8FF6-43B4-494A-AF8F-123A4983EDF7}"/>
          </ac:spMkLst>
        </pc:spChg>
        <pc:spChg chg="add del">
          <ac:chgData name="Olivier Leruth" userId="b678731bea94a0bc" providerId="LiveId" clId="{5D1417E4-B5CB-487D-90E9-1E89C7F22E64}" dt="2021-09-07T16:31:05.260" v="350" actId="26606"/>
          <ac:spMkLst>
            <pc:docMk/>
            <pc:sldMk cId="3364290806" sldId="256"/>
            <ac:spMk id="2065" creationId="{FE7142A8-393B-47A8-A092-8716623629BC}"/>
          </ac:spMkLst>
        </pc:spChg>
        <pc:spChg chg="add del">
          <ac:chgData name="Olivier Leruth" userId="b678731bea94a0bc" providerId="LiveId" clId="{5D1417E4-B5CB-487D-90E9-1E89C7F22E64}" dt="2021-09-07T16:31:06.542" v="353" actId="26606"/>
          <ac:spMkLst>
            <pc:docMk/>
            <pc:sldMk cId="3364290806" sldId="256"/>
            <ac:spMk id="2067" creationId="{B4D3D850-2041-4B7C-AED9-54DA385B14F7}"/>
          </ac:spMkLst>
        </pc:spChg>
        <pc:spChg chg="add del">
          <ac:chgData name="Olivier Leruth" userId="b678731bea94a0bc" providerId="LiveId" clId="{5D1417E4-B5CB-487D-90E9-1E89C7F22E64}" dt="2021-09-07T16:31:06.542" v="353" actId="26606"/>
          <ac:spMkLst>
            <pc:docMk/>
            <pc:sldMk cId="3364290806" sldId="256"/>
            <ac:spMk id="2068" creationId="{5707F116-8EC0-4822-9067-186AC8C96EB8}"/>
          </ac:spMkLst>
        </pc:spChg>
        <pc:spChg chg="add del">
          <ac:chgData name="Olivier Leruth" userId="b678731bea94a0bc" providerId="LiveId" clId="{5D1417E4-B5CB-487D-90E9-1E89C7F22E64}" dt="2021-09-07T16:31:06.542" v="353" actId="26606"/>
          <ac:spMkLst>
            <pc:docMk/>
            <pc:sldMk cId="3364290806" sldId="256"/>
            <ac:spMk id="2069" creationId="{49F1A7E4-819D-4D21-8E8B-32671A9F9853}"/>
          </ac:spMkLst>
        </pc:spChg>
        <pc:spChg chg="add del">
          <ac:chgData name="Olivier Leruth" userId="b678731bea94a0bc" providerId="LiveId" clId="{5D1417E4-B5CB-487D-90E9-1E89C7F22E64}" dt="2021-09-07T16:31:06.542" v="353" actId="26606"/>
          <ac:spMkLst>
            <pc:docMk/>
            <pc:sldMk cId="3364290806" sldId="256"/>
            <ac:spMk id="2070" creationId="{CB64814D-A361-44E1-8D97-B83E41C8B280}"/>
          </ac:spMkLst>
        </pc:spChg>
        <pc:spChg chg="add del">
          <ac:chgData name="Olivier Leruth" userId="b678731bea94a0bc" providerId="LiveId" clId="{5D1417E4-B5CB-487D-90E9-1E89C7F22E64}" dt="2021-09-07T16:31:06.542" v="353" actId="26606"/>
          <ac:spMkLst>
            <pc:docMk/>
            <pc:sldMk cId="3364290806" sldId="256"/>
            <ac:spMk id="2071" creationId="{852A6879-032A-4946-9CCA-44D38BEDF5F5}"/>
          </ac:spMkLst>
        </pc:spChg>
        <pc:spChg chg="add del">
          <ac:chgData name="Olivier Leruth" userId="b678731bea94a0bc" providerId="LiveId" clId="{5D1417E4-B5CB-487D-90E9-1E89C7F22E64}" dt="2021-09-07T16:31:06.542" v="353" actId="26606"/>
          <ac:spMkLst>
            <pc:docMk/>
            <pc:sldMk cId="3364290806" sldId="256"/>
            <ac:spMk id="2072" creationId="{56AB08D7-F0FB-4965-B730-8B874214C283}"/>
          </ac:spMkLst>
        </pc:spChg>
        <pc:spChg chg="add del">
          <ac:chgData name="Olivier Leruth" userId="b678731bea94a0bc" providerId="LiveId" clId="{5D1417E4-B5CB-487D-90E9-1E89C7F22E64}" dt="2021-09-07T16:31:06.542" v="353" actId="26606"/>
          <ac:spMkLst>
            <pc:docMk/>
            <pc:sldMk cId="3364290806" sldId="256"/>
            <ac:spMk id="2073" creationId="{148D9297-49FA-43ED-AC6B-E2F153B3A5A6}"/>
          </ac:spMkLst>
        </pc:spChg>
        <pc:spChg chg="add del">
          <ac:chgData name="Olivier Leruth" userId="b678731bea94a0bc" providerId="LiveId" clId="{5D1417E4-B5CB-487D-90E9-1E89C7F22E64}" dt="2021-09-07T16:31:06.542" v="353" actId="26606"/>
          <ac:spMkLst>
            <pc:docMk/>
            <pc:sldMk cId="3364290806" sldId="256"/>
            <ac:spMk id="2074" creationId="{D3EB41F8-8868-4FC3-8553-94FEE5A8B818}"/>
          </ac:spMkLst>
        </pc:spChg>
        <pc:spChg chg="add del">
          <ac:chgData name="Olivier Leruth" userId="b678731bea94a0bc" providerId="LiveId" clId="{5D1417E4-B5CB-487D-90E9-1E89C7F22E64}" dt="2021-09-07T16:31:10.694" v="356" actId="26606"/>
          <ac:spMkLst>
            <pc:docMk/>
            <pc:sldMk cId="3364290806" sldId="256"/>
            <ac:spMk id="2076" creationId="{0C45045A-6083-4B3E-956A-67582337527D}"/>
          </ac:spMkLst>
        </pc:spChg>
        <pc:spChg chg="add del">
          <ac:chgData name="Olivier Leruth" userId="b678731bea94a0bc" providerId="LiveId" clId="{5D1417E4-B5CB-487D-90E9-1E89C7F22E64}" dt="2021-09-07T16:31:10.694" v="356" actId="26606"/>
          <ac:spMkLst>
            <pc:docMk/>
            <pc:sldMk cId="3364290806" sldId="256"/>
            <ac:spMk id="2077" creationId="{42875DDC-0225-45F8-B745-78688F2D1ADC}"/>
          </ac:spMkLst>
        </pc:spChg>
        <pc:spChg chg="add del">
          <ac:chgData name="Olivier Leruth" userId="b678731bea94a0bc" providerId="LiveId" clId="{5D1417E4-B5CB-487D-90E9-1E89C7F22E64}" dt="2021-09-07T16:31:10.694" v="356" actId="26606"/>
          <ac:spMkLst>
            <pc:docMk/>
            <pc:sldMk cId="3364290806" sldId="256"/>
            <ac:spMk id="2078" creationId="{12617755-D451-4BAF-9B55-518297BFF42D}"/>
          </ac:spMkLst>
        </pc:spChg>
        <pc:spChg chg="add del">
          <ac:chgData name="Olivier Leruth" userId="b678731bea94a0bc" providerId="LiveId" clId="{5D1417E4-B5CB-487D-90E9-1E89C7F22E64}" dt="2021-09-07T16:31:12.157" v="359" actId="26606"/>
          <ac:spMkLst>
            <pc:docMk/>
            <pc:sldMk cId="3364290806" sldId="256"/>
            <ac:spMk id="2080" creationId="{489B7BFD-8F45-4093-AD9C-91B15B0503D9}"/>
          </ac:spMkLst>
        </pc:spChg>
        <pc:spChg chg="add del">
          <ac:chgData name="Olivier Leruth" userId="b678731bea94a0bc" providerId="LiveId" clId="{5D1417E4-B5CB-487D-90E9-1E89C7F22E64}" dt="2021-09-07T16:31:12.157" v="359" actId="26606"/>
          <ac:spMkLst>
            <pc:docMk/>
            <pc:sldMk cId="3364290806" sldId="256"/>
            <ac:spMk id="2081" creationId="{94710CDC-1CF9-466E-A5F7-E5972574783F}"/>
          </ac:spMkLst>
        </pc:spChg>
        <pc:spChg chg="add del">
          <ac:chgData name="Olivier Leruth" userId="b678731bea94a0bc" providerId="LiveId" clId="{5D1417E4-B5CB-487D-90E9-1E89C7F22E64}" dt="2021-09-07T16:31:12.157" v="359" actId="26606"/>
          <ac:spMkLst>
            <pc:docMk/>
            <pc:sldMk cId="3364290806" sldId="256"/>
            <ac:spMk id="2082" creationId="{A229B448-3192-4233-B2C9-F97312F0ABDB}"/>
          </ac:spMkLst>
        </pc:spChg>
        <pc:spChg chg="add del">
          <ac:chgData name="Olivier Leruth" userId="b678731bea94a0bc" providerId="LiveId" clId="{5D1417E4-B5CB-487D-90E9-1E89C7F22E64}" dt="2021-09-07T16:31:15.448" v="362" actId="26606"/>
          <ac:spMkLst>
            <pc:docMk/>
            <pc:sldMk cId="3364290806" sldId="256"/>
            <ac:spMk id="2091" creationId="{0C45045A-6083-4B3E-956A-67582337527D}"/>
          </ac:spMkLst>
        </pc:spChg>
        <pc:spChg chg="add del">
          <ac:chgData name="Olivier Leruth" userId="b678731bea94a0bc" providerId="LiveId" clId="{5D1417E4-B5CB-487D-90E9-1E89C7F22E64}" dt="2021-09-07T16:31:15.448" v="362" actId="26606"/>
          <ac:spMkLst>
            <pc:docMk/>
            <pc:sldMk cId="3364290806" sldId="256"/>
            <ac:spMk id="2092" creationId="{EBD2B2B2-1395-4E7B-87A0-BD34551C01B6}"/>
          </ac:spMkLst>
        </pc:spChg>
        <pc:spChg chg="add del">
          <ac:chgData name="Olivier Leruth" userId="b678731bea94a0bc" providerId="LiveId" clId="{5D1417E4-B5CB-487D-90E9-1E89C7F22E64}" dt="2021-09-07T16:31:15.448" v="362" actId="26606"/>
          <ac:spMkLst>
            <pc:docMk/>
            <pc:sldMk cId="3364290806" sldId="256"/>
            <ac:spMk id="2093" creationId="{42875DDC-0225-45F8-B745-78688F2D1ADC}"/>
          </ac:spMkLst>
        </pc:spChg>
        <pc:spChg chg="add del">
          <ac:chgData name="Olivier Leruth" userId="b678731bea94a0bc" providerId="LiveId" clId="{5D1417E4-B5CB-487D-90E9-1E89C7F22E64}" dt="2021-09-07T16:31:15.448" v="362" actId="26606"/>
          <ac:spMkLst>
            <pc:docMk/>
            <pc:sldMk cId="3364290806" sldId="256"/>
            <ac:spMk id="2094" creationId="{4F329563-0961-4426-90D2-2DF4888E5461}"/>
          </ac:spMkLst>
        </pc:spChg>
        <pc:spChg chg="add del">
          <ac:chgData name="Olivier Leruth" userId="b678731bea94a0bc" providerId="LiveId" clId="{5D1417E4-B5CB-487D-90E9-1E89C7F22E64}" dt="2021-09-07T16:31:15.448" v="362" actId="26606"/>
          <ac:spMkLst>
            <pc:docMk/>
            <pc:sldMk cId="3364290806" sldId="256"/>
            <ac:spMk id="2095" creationId="{12617755-D451-4BAF-9B55-518297BFF42D}"/>
          </ac:spMkLst>
        </pc:spChg>
        <pc:spChg chg="add del">
          <ac:chgData name="Olivier Leruth" userId="b678731bea94a0bc" providerId="LiveId" clId="{5D1417E4-B5CB-487D-90E9-1E89C7F22E64}" dt="2021-09-07T16:31:15.448" v="362" actId="26606"/>
          <ac:spMkLst>
            <pc:docMk/>
            <pc:sldMk cId="3364290806" sldId="256"/>
            <ac:spMk id="2096" creationId="{86C062C2-3673-4248-BE21-B51B16E63267}"/>
          </ac:spMkLst>
        </pc:spChg>
        <pc:spChg chg="add del">
          <ac:chgData name="Olivier Leruth" userId="b678731bea94a0bc" providerId="LiveId" clId="{5D1417E4-B5CB-487D-90E9-1E89C7F22E64}" dt="2021-09-07T16:31:17.654" v="365" actId="26606"/>
          <ac:spMkLst>
            <pc:docMk/>
            <pc:sldMk cId="3364290806" sldId="256"/>
            <ac:spMk id="2098" creationId="{83FA766D-3260-4E0A-9E7F-A2C93DFF1932}"/>
          </ac:spMkLst>
        </pc:spChg>
        <pc:spChg chg="add del">
          <ac:chgData name="Olivier Leruth" userId="b678731bea94a0bc" providerId="LiveId" clId="{5D1417E4-B5CB-487D-90E9-1E89C7F22E64}" dt="2021-09-07T16:31:17.654" v="365" actId="26606"/>
          <ac:spMkLst>
            <pc:docMk/>
            <pc:sldMk cId="3364290806" sldId="256"/>
            <ac:spMk id="2099" creationId="{CB435A06-5FFD-4CF8-BE06-3796EC42003A}"/>
          </ac:spMkLst>
        </pc:spChg>
        <pc:spChg chg="add del">
          <ac:chgData name="Olivier Leruth" userId="b678731bea94a0bc" providerId="LiveId" clId="{5D1417E4-B5CB-487D-90E9-1E89C7F22E64}" dt="2021-09-07T16:31:17.654" v="365" actId="26606"/>
          <ac:spMkLst>
            <pc:docMk/>
            <pc:sldMk cId="3364290806" sldId="256"/>
            <ac:spMk id="2100" creationId="{5E10DA6E-C3FF-4539-BF84-4775BB7EC422}"/>
          </ac:spMkLst>
        </pc:spChg>
        <pc:spChg chg="add del">
          <ac:chgData name="Olivier Leruth" userId="b678731bea94a0bc" providerId="LiveId" clId="{5D1417E4-B5CB-487D-90E9-1E89C7F22E64}" dt="2021-09-07T16:31:22.396" v="368" actId="26606"/>
          <ac:spMkLst>
            <pc:docMk/>
            <pc:sldMk cId="3364290806" sldId="256"/>
            <ac:spMk id="2102" creationId="{489B7BFD-8F45-4093-AD9C-91B15B0503D9}"/>
          </ac:spMkLst>
        </pc:spChg>
        <pc:spChg chg="add del">
          <ac:chgData name="Olivier Leruth" userId="b678731bea94a0bc" providerId="LiveId" clId="{5D1417E4-B5CB-487D-90E9-1E89C7F22E64}" dt="2021-09-07T16:31:22.396" v="368" actId="26606"/>
          <ac:spMkLst>
            <pc:docMk/>
            <pc:sldMk cId="3364290806" sldId="256"/>
            <ac:spMk id="2103" creationId="{498F8FF6-43B4-494A-AF8F-123A4983EDF7}"/>
          </ac:spMkLst>
        </pc:spChg>
        <pc:spChg chg="add del">
          <ac:chgData name="Olivier Leruth" userId="b678731bea94a0bc" providerId="LiveId" clId="{5D1417E4-B5CB-487D-90E9-1E89C7F22E64}" dt="2021-09-07T16:31:22.396" v="368" actId="26606"/>
          <ac:spMkLst>
            <pc:docMk/>
            <pc:sldMk cId="3364290806" sldId="256"/>
            <ac:spMk id="2104" creationId="{FE7142A8-393B-47A8-A092-8716623629BC}"/>
          </ac:spMkLst>
        </pc:spChg>
        <pc:spChg chg="add del">
          <ac:chgData name="Olivier Leruth" userId="b678731bea94a0bc" providerId="LiveId" clId="{5D1417E4-B5CB-487D-90E9-1E89C7F22E64}" dt="2021-09-07T16:31:22.396" v="368" actId="26606"/>
          <ac:spMkLst>
            <pc:docMk/>
            <pc:sldMk cId="3364290806" sldId="256"/>
            <ac:spMk id="2105" creationId="{EA14E168-70E6-4C9F-BB61-FCF0AF368976}"/>
          </ac:spMkLst>
        </pc:spChg>
        <pc:spChg chg="add del">
          <ac:chgData name="Olivier Leruth" userId="b678731bea94a0bc" providerId="LiveId" clId="{5D1417E4-B5CB-487D-90E9-1E89C7F22E64}" dt="2021-09-07T16:31:22.396" v="368" actId="26606"/>
          <ac:spMkLst>
            <pc:docMk/>
            <pc:sldMk cId="3364290806" sldId="256"/>
            <ac:spMk id="2106" creationId="{279CAF82-0ECF-42BE-8F37-F71941E5D410}"/>
          </ac:spMkLst>
        </pc:spChg>
        <pc:spChg chg="add del">
          <ac:chgData name="Olivier Leruth" userId="b678731bea94a0bc" providerId="LiveId" clId="{5D1417E4-B5CB-487D-90E9-1E89C7F22E64}" dt="2021-09-07T16:31:22.396" v="368" actId="26606"/>
          <ac:spMkLst>
            <pc:docMk/>
            <pc:sldMk cId="3364290806" sldId="256"/>
            <ac:spMk id="2111" creationId="{033BC44A-0661-43B4-9C14-FD5963C226AE}"/>
          </ac:spMkLst>
        </pc:spChg>
        <pc:spChg chg="add del">
          <ac:chgData name="Olivier Leruth" userId="b678731bea94a0bc" providerId="LiveId" clId="{5D1417E4-B5CB-487D-90E9-1E89C7F22E64}" dt="2021-09-07T16:31:22.396" v="368" actId="26606"/>
          <ac:spMkLst>
            <pc:docMk/>
            <pc:sldMk cId="3364290806" sldId="256"/>
            <ac:spMk id="2112" creationId="{BF7B0E8E-1D1E-4BA4-A360-D8A1FF31E436}"/>
          </ac:spMkLst>
        </pc:spChg>
        <pc:spChg chg="add del">
          <ac:chgData name="Olivier Leruth" userId="b678731bea94a0bc" providerId="LiveId" clId="{5D1417E4-B5CB-487D-90E9-1E89C7F22E64}" dt="2021-09-07T16:31:29.944" v="371" actId="26606"/>
          <ac:spMkLst>
            <pc:docMk/>
            <pc:sldMk cId="3364290806" sldId="256"/>
            <ac:spMk id="2114" creationId="{0C45045A-6083-4B3E-956A-67582337527D}"/>
          </ac:spMkLst>
        </pc:spChg>
        <pc:spChg chg="add del">
          <ac:chgData name="Olivier Leruth" userId="b678731bea94a0bc" providerId="LiveId" clId="{5D1417E4-B5CB-487D-90E9-1E89C7F22E64}" dt="2021-09-07T16:31:29.944" v="371" actId="26606"/>
          <ac:spMkLst>
            <pc:docMk/>
            <pc:sldMk cId="3364290806" sldId="256"/>
            <ac:spMk id="2115" creationId="{42875DDC-0225-45F8-B745-78688F2D1ADC}"/>
          </ac:spMkLst>
        </pc:spChg>
        <pc:spChg chg="add del">
          <ac:chgData name="Olivier Leruth" userId="b678731bea94a0bc" providerId="LiveId" clId="{5D1417E4-B5CB-487D-90E9-1E89C7F22E64}" dt="2021-09-07T16:31:29.944" v="371" actId="26606"/>
          <ac:spMkLst>
            <pc:docMk/>
            <pc:sldMk cId="3364290806" sldId="256"/>
            <ac:spMk id="2116" creationId="{12617755-D451-4BAF-9B55-518297BFF42D}"/>
          </ac:spMkLst>
        </pc:spChg>
        <pc:grpChg chg="add del">
          <ac:chgData name="Olivier Leruth" userId="b678731bea94a0bc" providerId="LiveId" clId="{5D1417E4-B5CB-487D-90E9-1E89C7F22E64}" dt="2021-09-07T16:31:05.260" v="350" actId="26606"/>
          <ac:grpSpMkLst>
            <pc:docMk/>
            <pc:sldMk cId="3364290806" sldId="256"/>
            <ac:grpSpMk id="197" creationId="{FB9739EB-7F66-433D-841F-AB3CD18700B7}"/>
          </ac:grpSpMkLst>
        </pc:grpChg>
        <pc:grpChg chg="add del">
          <ac:chgData name="Olivier Leruth" userId="b678731bea94a0bc" providerId="LiveId" clId="{5D1417E4-B5CB-487D-90E9-1E89C7F22E64}" dt="2021-09-07T16:31:12.157" v="359" actId="26606"/>
          <ac:grpSpMkLst>
            <pc:docMk/>
            <pc:sldMk cId="3364290806" sldId="256"/>
            <ac:grpSpMk id="198" creationId="{2B740E94-FA98-412C-AD0C-D4711A4C5EF0}"/>
          </ac:grpSpMkLst>
        </pc:grpChg>
        <pc:grpChg chg="add del">
          <ac:chgData name="Olivier Leruth" userId="b678731bea94a0bc" providerId="LiveId" clId="{5D1417E4-B5CB-487D-90E9-1E89C7F22E64}" dt="2021-09-07T16:31:05.260" v="350" actId="26606"/>
          <ac:grpSpMkLst>
            <pc:docMk/>
            <pc:sldMk cId="3364290806" sldId="256"/>
            <ac:grpSpMk id="203" creationId="{9D69F773-8C5C-486C-B033-51C7BB3B3668}"/>
          </ac:grpSpMkLst>
        </pc:grpChg>
        <pc:grpChg chg="add del">
          <ac:chgData name="Olivier Leruth" userId="b678731bea94a0bc" providerId="LiveId" clId="{5D1417E4-B5CB-487D-90E9-1E89C7F22E64}" dt="2021-09-07T16:31:05.260" v="350" actId="26606"/>
          <ac:grpSpMkLst>
            <pc:docMk/>
            <pc:sldMk cId="3364290806" sldId="256"/>
            <ac:grpSpMk id="209" creationId="{EEC0EF42-FB7F-40F4-9F83-19A3651C7458}"/>
          </ac:grpSpMkLst>
        </pc:grpChg>
        <pc:grpChg chg="add del">
          <ac:chgData name="Olivier Leruth" userId="b678731bea94a0bc" providerId="LiveId" clId="{5D1417E4-B5CB-487D-90E9-1E89C7F22E64}" dt="2021-09-07T16:31:12.157" v="359" actId="26606"/>
          <ac:grpSpMkLst>
            <pc:docMk/>
            <pc:sldMk cId="3364290806" sldId="256"/>
            <ac:grpSpMk id="2083" creationId="{24B0F550-3D95-4E91-850F-90066642B3FE}"/>
          </ac:grpSpMkLst>
        </pc:grpChg>
        <pc:grpChg chg="add del">
          <ac:chgData name="Olivier Leruth" userId="b678731bea94a0bc" providerId="LiveId" clId="{5D1417E4-B5CB-487D-90E9-1E89C7F22E64}" dt="2021-09-07T16:31:22.396" v="368" actId="26606"/>
          <ac:grpSpMkLst>
            <pc:docMk/>
            <pc:sldMk cId="3364290806" sldId="256"/>
            <ac:grpSpMk id="2107" creationId="{FB9739EB-7F66-433D-841F-AB3CD18700B7}"/>
          </ac:grpSpMkLst>
        </pc:grpChg>
        <pc:grpChg chg="add del">
          <ac:chgData name="Olivier Leruth" userId="b678731bea94a0bc" providerId="LiveId" clId="{5D1417E4-B5CB-487D-90E9-1E89C7F22E64}" dt="2021-09-07T16:31:22.396" v="368" actId="26606"/>
          <ac:grpSpMkLst>
            <pc:docMk/>
            <pc:sldMk cId="3364290806" sldId="256"/>
            <ac:grpSpMk id="2109" creationId="{9D69F773-8C5C-486C-B033-51C7BB3B3668}"/>
          </ac:grpSpMkLst>
        </pc:grpChg>
        <pc:grpChg chg="add del">
          <ac:chgData name="Olivier Leruth" userId="b678731bea94a0bc" providerId="LiveId" clId="{5D1417E4-B5CB-487D-90E9-1E89C7F22E64}" dt="2021-09-07T16:31:22.396" v="368" actId="26606"/>
          <ac:grpSpMkLst>
            <pc:docMk/>
            <pc:sldMk cId="3364290806" sldId="256"/>
            <ac:grpSpMk id="2110" creationId="{EEC0EF42-FB7F-40F4-9F83-19A3651C7458}"/>
          </ac:grpSpMkLst>
        </pc:grpChg>
        <pc:picChg chg="add mod ord">
          <ac:chgData name="Olivier Leruth" userId="b678731bea94a0bc" providerId="LiveId" clId="{5D1417E4-B5CB-487D-90E9-1E89C7F22E64}" dt="2021-09-07T16:32:50.430" v="388" actId="1076"/>
          <ac:picMkLst>
            <pc:docMk/>
            <pc:sldMk cId="3364290806" sldId="256"/>
            <ac:picMk id="5" creationId="{5F5FEB27-33CE-4A03-82D6-61C13B26D051}"/>
          </ac:picMkLst>
        </pc:picChg>
        <pc:picChg chg="add del mod">
          <ac:chgData name="Olivier Leruth" userId="b678731bea94a0bc" providerId="LiveId" clId="{5D1417E4-B5CB-487D-90E9-1E89C7F22E64}" dt="2021-09-13T09:21:02.545" v="987" actId="478"/>
          <ac:picMkLst>
            <pc:docMk/>
            <pc:sldMk cId="3364290806" sldId="256"/>
            <ac:picMk id="8" creationId="{45B856A9-F116-40F3-8127-691D9BE11D14}"/>
          </ac:picMkLst>
        </pc:picChg>
        <pc:picChg chg="add del mod">
          <ac:chgData name="Olivier Leruth" userId="b678731bea94a0bc" providerId="LiveId" clId="{5D1417E4-B5CB-487D-90E9-1E89C7F22E64}" dt="2021-09-07T16:26:46.646" v="303" actId="478"/>
          <ac:picMkLst>
            <pc:docMk/>
            <pc:sldMk cId="3364290806" sldId="256"/>
            <ac:picMk id="2050" creationId="{ED7E9AD6-9D0E-4EB7-8C65-3945766FA736}"/>
          </ac:picMkLst>
        </pc:picChg>
        <pc:picChg chg="add mod">
          <ac:chgData name="Olivier Leruth" userId="b678731bea94a0bc" providerId="LiveId" clId="{5D1417E4-B5CB-487D-90E9-1E89C7F22E64}" dt="2021-09-07T16:31:29.944" v="371" actId="26606"/>
          <ac:picMkLst>
            <pc:docMk/>
            <pc:sldMk cId="3364290806" sldId="256"/>
            <ac:picMk id="2052" creationId="{200426D6-700E-4B1B-B23A-380C9E998848}"/>
          </ac:picMkLst>
        </pc:picChg>
        <pc:picChg chg="add mod">
          <ac:chgData name="Olivier Leruth" userId="b678731bea94a0bc" providerId="LiveId" clId="{5D1417E4-B5CB-487D-90E9-1E89C7F22E64}" dt="2021-09-07T16:31:54.431" v="376" actId="1076"/>
          <ac:picMkLst>
            <pc:docMk/>
            <pc:sldMk cId="3364290806" sldId="256"/>
            <ac:picMk id="2054" creationId="{182AFE7B-0D65-4E69-ADD3-68D4B5F07B4C}"/>
          </ac:picMkLst>
        </pc:picChg>
      </pc:sldChg>
      <pc:sldChg chg="addSp delSp modSp add mod ord">
        <pc:chgData name="Olivier Leruth" userId="b678731bea94a0bc" providerId="LiveId" clId="{5D1417E4-B5CB-487D-90E9-1E89C7F22E64}" dt="2021-09-13T09:23:30.747" v="1018"/>
        <pc:sldMkLst>
          <pc:docMk/>
          <pc:sldMk cId="3903337750" sldId="257"/>
        </pc:sldMkLst>
        <pc:spChg chg="add mod">
          <ac:chgData name="Olivier Leruth" userId="b678731bea94a0bc" providerId="LiveId" clId="{5D1417E4-B5CB-487D-90E9-1E89C7F22E64}" dt="2021-09-13T09:22:29.623" v="1010" actId="1076"/>
          <ac:spMkLst>
            <pc:docMk/>
            <pc:sldMk cId="3903337750" sldId="257"/>
            <ac:spMk id="2" creationId="{1E82BEA2-D89E-4F91-91B5-C4C006DE996D}"/>
          </ac:spMkLst>
        </pc:spChg>
        <pc:spChg chg="del">
          <ac:chgData name="Olivier Leruth" userId="b678731bea94a0bc" providerId="LiveId" clId="{5D1417E4-B5CB-487D-90E9-1E89C7F22E64}" dt="2021-09-07T15:57:37.300" v="71" actId="478"/>
          <ac:spMkLst>
            <pc:docMk/>
            <pc:sldMk cId="3903337750" sldId="257"/>
            <ac:spMk id="2" creationId="{CB327B8D-FB02-4826-9C18-5FCB0AFC4A19}"/>
          </ac:spMkLst>
        </pc:spChg>
        <pc:spChg chg="del">
          <ac:chgData name="Olivier Leruth" userId="b678731bea94a0bc" providerId="LiveId" clId="{5D1417E4-B5CB-487D-90E9-1E89C7F22E64}" dt="2021-09-07T15:57:42.701" v="73" actId="478"/>
          <ac:spMkLst>
            <pc:docMk/>
            <pc:sldMk cId="3903337750" sldId="257"/>
            <ac:spMk id="3" creationId="{485FA3D1-A6AB-41F5-B3F4-E178341F0F3D}"/>
          </ac:spMkLst>
        </pc:spChg>
        <pc:spChg chg="add del mod">
          <ac:chgData name="Olivier Leruth" userId="b678731bea94a0bc" providerId="LiveId" clId="{5D1417E4-B5CB-487D-90E9-1E89C7F22E64}" dt="2021-09-07T15:57:39.666" v="72" actId="478"/>
          <ac:spMkLst>
            <pc:docMk/>
            <pc:sldMk cId="3903337750" sldId="257"/>
            <ac:spMk id="5" creationId="{3FA7AD4C-E444-47A1-815C-2DE2D8C9FEC0}"/>
          </ac:spMkLst>
        </pc:spChg>
        <pc:spChg chg="add del mod">
          <ac:chgData name="Olivier Leruth" userId="b678731bea94a0bc" providerId="LiveId" clId="{5D1417E4-B5CB-487D-90E9-1E89C7F22E64}" dt="2021-09-07T15:57:44.941" v="74" actId="478"/>
          <ac:spMkLst>
            <pc:docMk/>
            <pc:sldMk cId="3903337750" sldId="257"/>
            <ac:spMk id="7" creationId="{0DC6BBA0-1523-44CC-8F17-ACD966A3CDB0}"/>
          </ac:spMkLst>
        </pc:spChg>
        <pc:spChg chg="add mod">
          <ac:chgData name="Olivier Leruth" userId="b678731bea94a0bc" providerId="LiveId" clId="{5D1417E4-B5CB-487D-90E9-1E89C7F22E64}" dt="2021-09-13T09:20:21.187" v="984" actId="1076"/>
          <ac:spMkLst>
            <pc:docMk/>
            <pc:sldMk cId="3903337750" sldId="257"/>
            <ac:spMk id="8" creationId="{1405428A-C400-493C-B8ED-8F2834552E9D}"/>
          </ac:spMkLst>
        </pc:spChg>
        <pc:spChg chg="add mod">
          <ac:chgData name="Olivier Leruth" userId="b678731bea94a0bc" providerId="LiveId" clId="{5D1417E4-B5CB-487D-90E9-1E89C7F22E64}" dt="2021-09-13T09:22:24.753" v="1009" actId="1076"/>
          <ac:spMkLst>
            <pc:docMk/>
            <pc:sldMk cId="3903337750" sldId="257"/>
            <ac:spMk id="10" creationId="{231E1620-B72A-41A7-B008-FD12367241E0}"/>
          </ac:spMkLst>
        </pc:spChg>
        <pc:spChg chg="add del mod">
          <ac:chgData name="Olivier Leruth" userId="b678731bea94a0bc" providerId="LiveId" clId="{5D1417E4-B5CB-487D-90E9-1E89C7F22E64}" dt="2021-09-07T16:20:21.641" v="181"/>
          <ac:spMkLst>
            <pc:docMk/>
            <pc:sldMk cId="3903337750" sldId="257"/>
            <ac:spMk id="10" creationId="{C0F39D9D-C042-4838-B6C7-D02BD4442CA0}"/>
          </ac:spMkLst>
        </pc:spChg>
        <pc:spChg chg="add mod">
          <ac:chgData name="Olivier Leruth" userId="b678731bea94a0bc" providerId="LiveId" clId="{5D1417E4-B5CB-487D-90E9-1E89C7F22E64}" dt="2021-09-13T09:22:20.788" v="1008" actId="1076"/>
          <ac:spMkLst>
            <pc:docMk/>
            <pc:sldMk cId="3903337750" sldId="257"/>
            <ac:spMk id="11" creationId="{C71BA456-D372-45A9-A445-37C90E56491D}"/>
          </ac:spMkLst>
        </pc:spChg>
        <pc:spChg chg="add mod">
          <ac:chgData name="Olivier Leruth" userId="b678731bea94a0bc" providerId="LiveId" clId="{5D1417E4-B5CB-487D-90E9-1E89C7F22E64}" dt="2021-09-13T09:22:48.895" v="1012" actId="1076"/>
          <ac:spMkLst>
            <pc:docMk/>
            <pc:sldMk cId="3903337750" sldId="257"/>
            <ac:spMk id="12" creationId="{3B850314-BEE0-449C-B8BD-9C9EE5758B7A}"/>
          </ac:spMkLst>
        </pc:spChg>
        <pc:spChg chg="add del mod">
          <ac:chgData name="Olivier Leruth" userId="b678731bea94a0bc" providerId="LiveId" clId="{5D1417E4-B5CB-487D-90E9-1E89C7F22E64}" dt="2021-09-07T16:43:48.103" v="492"/>
          <ac:spMkLst>
            <pc:docMk/>
            <pc:sldMk cId="3903337750" sldId="257"/>
            <ac:spMk id="14" creationId="{3EC18F39-BBC7-4D5A-A8CC-A49FCE14940A}"/>
          </ac:spMkLst>
        </pc:spChg>
        <pc:spChg chg="add mod">
          <ac:chgData name="Olivier Leruth" userId="b678731bea94a0bc" providerId="LiveId" clId="{5D1417E4-B5CB-487D-90E9-1E89C7F22E64}" dt="2021-09-13T09:23:03.363" v="1014" actId="1076"/>
          <ac:spMkLst>
            <pc:docMk/>
            <pc:sldMk cId="3903337750" sldId="257"/>
            <ac:spMk id="14" creationId="{6E562364-61B8-4032-B520-F36A2270D5DB}"/>
          </ac:spMkLst>
        </pc:spChg>
        <pc:spChg chg="add mod">
          <ac:chgData name="Olivier Leruth" userId="b678731bea94a0bc" providerId="LiveId" clId="{5D1417E4-B5CB-487D-90E9-1E89C7F22E64}" dt="2021-09-13T09:23:23.605" v="1016" actId="1076"/>
          <ac:spMkLst>
            <pc:docMk/>
            <pc:sldMk cId="3903337750" sldId="257"/>
            <ac:spMk id="15" creationId="{69A8B17C-D486-4294-A111-927EFF7C13E7}"/>
          </ac:spMkLst>
        </pc:spChg>
        <pc:graphicFrameChg chg="add del mod">
          <ac:chgData name="Olivier Leruth" userId="b678731bea94a0bc" providerId="LiveId" clId="{5D1417E4-B5CB-487D-90E9-1E89C7F22E64}" dt="2021-09-07T16:20:21.641" v="181"/>
          <ac:graphicFrameMkLst>
            <pc:docMk/>
            <pc:sldMk cId="3903337750" sldId="257"/>
            <ac:graphicFrameMk id="9" creationId="{F71D04C2-72F2-4DC4-AC20-3EA988D123DC}"/>
          </ac:graphicFrameMkLst>
        </pc:graphicFrameChg>
        <pc:picChg chg="add mod">
          <ac:chgData name="Olivier Leruth" userId="b678731bea94a0bc" providerId="LiveId" clId="{5D1417E4-B5CB-487D-90E9-1E89C7F22E64}" dt="2021-09-13T09:21:46.108" v="999" actId="1076"/>
          <ac:picMkLst>
            <pc:docMk/>
            <pc:sldMk cId="3903337750" sldId="257"/>
            <ac:picMk id="9" creationId="{823DCDF3-76C4-4E4C-940D-43B50ED02551}"/>
          </ac:picMkLst>
        </pc:picChg>
        <pc:picChg chg="add mod">
          <ac:chgData name="Olivier Leruth" userId="b678731bea94a0bc" providerId="LiveId" clId="{5D1417E4-B5CB-487D-90E9-1E89C7F22E64}" dt="2021-09-07T16:36:35.773" v="431" actId="1076"/>
          <ac:picMkLst>
            <pc:docMk/>
            <pc:sldMk cId="3903337750" sldId="257"/>
            <ac:picMk id="13" creationId="{F77615E1-467F-486D-9881-33DD6A6FD92B}"/>
          </ac:picMkLst>
        </pc:picChg>
        <pc:picChg chg="add del mod">
          <ac:chgData name="Olivier Leruth" userId="b678731bea94a0bc" providerId="LiveId" clId="{5D1417E4-B5CB-487D-90E9-1E89C7F22E64}" dt="2021-09-13T09:18:12.629" v="969" actId="478"/>
          <ac:picMkLst>
            <pc:docMk/>
            <pc:sldMk cId="3903337750" sldId="257"/>
            <ac:picMk id="1026" creationId="{F875A69A-3D88-4E9B-B3ED-C360138BF649}"/>
          </ac:picMkLst>
        </pc:picChg>
        <pc:picChg chg="add del mod">
          <ac:chgData name="Olivier Leruth" userId="b678731bea94a0bc" providerId="LiveId" clId="{5D1417E4-B5CB-487D-90E9-1E89C7F22E64}" dt="2021-09-13T09:18:09.704" v="968" actId="478"/>
          <ac:picMkLst>
            <pc:docMk/>
            <pc:sldMk cId="3903337750" sldId="257"/>
            <ac:picMk id="1028" creationId="{DF27B4CE-51C9-4760-B332-2286710A6438}"/>
          </ac:picMkLst>
        </pc:picChg>
        <pc:picChg chg="add mod">
          <ac:chgData name="Olivier Leruth" userId="b678731bea94a0bc" providerId="LiveId" clId="{5D1417E4-B5CB-487D-90E9-1E89C7F22E64}" dt="2021-09-13T09:18:40.808" v="972" actId="1076"/>
          <ac:picMkLst>
            <pc:docMk/>
            <pc:sldMk cId="3903337750" sldId="257"/>
            <ac:picMk id="2050" creationId="{3E1832B0-E087-48E6-9E95-9D698CEBCB46}"/>
          </ac:picMkLst>
        </pc:picChg>
        <pc:picChg chg="add mod">
          <ac:chgData name="Olivier Leruth" userId="b678731bea94a0bc" providerId="LiveId" clId="{5D1417E4-B5CB-487D-90E9-1E89C7F22E64}" dt="2021-09-13T09:20:11.816" v="982" actId="1076"/>
          <ac:picMkLst>
            <pc:docMk/>
            <pc:sldMk cId="3903337750" sldId="257"/>
            <ac:picMk id="2052" creationId="{2800B15C-CD41-40B4-8272-44EFA25EEB9C}"/>
          </ac:picMkLst>
        </pc:picChg>
      </pc:sldChg>
      <pc:sldChg chg="addSp delSp modSp add mod setBg">
        <pc:chgData name="Olivier Leruth" userId="b678731bea94a0bc" providerId="LiveId" clId="{5D1417E4-B5CB-487D-90E9-1E89C7F22E64}" dt="2021-09-13T09:14:49.091" v="774" actId="2711"/>
        <pc:sldMkLst>
          <pc:docMk/>
          <pc:sldMk cId="1707297508" sldId="258"/>
        </pc:sldMkLst>
        <pc:spChg chg="del">
          <ac:chgData name="Olivier Leruth" userId="b678731bea94a0bc" providerId="LiveId" clId="{5D1417E4-B5CB-487D-90E9-1E89C7F22E64}" dt="2021-09-07T15:57:59.486" v="77" actId="478"/>
          <ac:spMkLst>
            <pc:docMk/>
            <pc:sldMk cId="1707297508" sldId="258"/>
            <ac:spMk id="2" creationId="{CB327B8D-FB02-4826-9C18-5FCB0AFC4A19}"/>
          </ac:spMkLst>
        </pc:spChg>
        <pc:spChg chg="del mod">
          <ac:chgData name="Olivier Leruth" userId="b678731bea94a0bc" providerId="LiveId" clId="{5D1417E4-B5CB-487D-90E9-1E89C7F22E64}" dt="2021-09-07T15:57:59.486" v="77" actId="478"/>
          <ac:spMkLst>
            <pc:docMk/>
            <pc:sldMk cId="1707297508" sldId="258"/>
            <ac:spMk id="3" creationId="{485FA3D1-A6AB-41F5-B3F4-E178341F0F3D}"/>
          </ac:spMkLst>
        </pc:spChg>
        <pc:spChg chg="add del mod">
          <ac:chgData name="Olivier Leruth" userId="b678731bea94a0bc" providerId="LiveId" clId="{5D1417E4-B5CB-487D-90E9-1E89C7F22E64}" dt="2021-09-07T16:37:17.543" v="435" actId="478"/>
          <ac:spMkLst>
            <pc:docMk/>
            <pc:sldMk cId="1707297508" sldId="258"/>
            <ac:spMk id="5" creationId="{D42ACA27-E8E6-4270-8A43-42AF7C03987E}"/>
          </ac:spMkLst>
        </pc:spChg>
        <pc:spChg chg="add del mod">
          <ac:chgData name="Olivier Leruth" userId="b678731bea94a0bc" providerId="LiveId" clId="{5D1417E4-B5CB-487D-90E9-1E89C7F22E64}" dt="2021-09-07T16:37:19.878" v="436" actId="478"/>
          <ac:spMkLst>
            <pc:docMk/>
            <pc:sldMk cId="1707297508" sldId="258"/>
            <ac:spMk id="7" creationId="{D2ECFDA3-D86F-41E5-87BB-1634087633AC}"/>
          </ac:spMkLst>
        </pc:spChg>
        <pc:spChg chg="add mod">
          <ac:chgData name="Olivier Leruth" userId="b678731bea94a0bc" providerId="LiveId" clId="{5D1417E4-B5CB-487D-90E9-1E89C7F22E64}" dt="2021-09-13T09:14:49.091" v="774" actId="2711"/>
          <ac:spMkLst>
            <pc:docMk/>
            <pc:sldMk cId="1707297508" sldId="258"/>
            <ac:spMk id="12" creationId="{243646D0-E97A-4956-8F19-D2082BBD8847}"/>
          </ac:spMkLst>
        </pc:spChg>
        <pc:spChg chg="add del">
          <ac:chgData name="Olivier Leruth" userId="b678731bea94a0bc" providerId="LiveId" clId="{5D1417E4-B5CB-487D-90E9-1E89C7F22E64}" dt="2021-09-07T16:39:16.294" v="453" actId="26606"/>
          <ac:spMkLst>
            <pc:docMk/>
            <pc:sldMk cId="1707297508" sldId="258"/>
            <ac:spMk id="73" creationId="{80CCAACE-815D-4A79-875A-B7EFC28F7D2B}"/>
          </ac:spMkLst>
        </pc:spChg>
        <pc:picChg chg="add mod">
          <ac:chgData name="Olivier Leruth" userId="b678731bea94a0bc" providerId="LiveId" clId="{5D1417E4-B5CB-487D-90E9-1E89C7F22E64}" dt="2021-09-07T16:43:24.516" v="490"/>
          <ac:picMkLst>
            <pc:docMk/>
            <pc:sldMk cId="1707297508" sldId="258"/>
            <ac:picMk id="11" creationId="{87443702-431F-4A7E-9970-2EA3B89F0CE9}"/>
          </ac:picMkLst>
        </pc:picChg>
        <pc:picChg chg="add mod ord">
          <ac:chgData name="Olivier Leruth" userId="b678731bea94a0bc" providerId="LiveId" clId="{5D1417E4-B5CB-487D-90E9-1E89C7F22E64}" dt="2021-09-07T16:56:26.060" v="695" actId="1076"/>
          <ac:picMkLst>
            <pc:docMk/>
            <pc:sldMk cId="1707297508" sldId="258"/>
            <ac:picMk id="3074" creationId="{D19731A3-B840-4208-9F4A-B3939FD74A54}"/>
          </ac:picMkLst>
        </pc:picChg>
        <pc:picChg chg="add mod">
          <ac:chgData name="Olivier Leruth" userId="b678731bea94a0bc" providerId="LiveId" clId="{5D1417E4-B5CB-487D-90E9-1E89C7F22E64}" dt="2021-09-07T16:56:26.060" v="695" actId="1076"/>
          <ac:picMkLst>
            <pc:docMk/>
            <pc:sldMk cId="1707297508" sldId="258"/>
            <ac:picMk id="3076" creationId="{08181215-38C7-43B7-8DCA-C6F4A3CD2229}"/>
          </ac:picMkLst>
        </pc:picChg>
      </pc:sldChg>
      <pc:sldChg chg="addSp delSp modSp add mod setBg">
        <pc:chgData name="Olivier Leruth" userId="b678731bea94a0bc" providerId="LiveId" clId="{5D1417E4-B5CB-487D-90E9-1E89C7F22E64}" dt="2021-09-13T09:15:21.759" v="785" actId="20577"/>
        <pc:sldMkLst>
          <pc:docMk/>
          <pc:sldMk cId="681831845" sldId="259"/>
        </pc:sldMkLst>
        <pc:spChg chg="add mod">
          <ac:chgData name="Olivier Leruth" userId="b678731bea94a0bc" providerId="LiveId" clId="{5D1417E4-B5CB-487D-90E9-1E89C7F22E64}" dt="2021-09-13T09:15:21.759" v="785" actId="20577"/>
          <ac:spMkLst>
            <pc:docMk/>
            <pc:sldMk cId="681831845" sldId="259"/>
            <ac:spMk id="2" creationId="{4CA37AEC-7EB0-4DB1-AD40-E62CDAC8F67B}"/>
          </ac:spMkLst>
        </pc:spChg>
        <pc:spChg chg="add mod">
          <ac:chgData name="Olivier Leruth" userId="b678731bea94a0bc" providerId="LiveId" clId="{5D1417E4-B5CB-487D-90E9-1E89C7F22E64}" dt="2021-09-13T09:14:55.411" v="781" actId="20577"/>
          <ac:spMkLst>
            <pc:docMk/>
            <pc:sldMk cId="681831845" sldId="259"/>
            <ac:spMk id="10" creationId="{A76FE57B-F9A8-4CA8-AFB4-4D04E7686222}"/>
          </ac:spMkLst>
        </pc:spChg>
        <pc:spChg chg="del">
          <ac:chgData name="Olivier Leruth" userId="b678731bea94a0bc" providerId="LiveId" clId="{5D1417E4-B5CB-487D-90E9-1E89C7F22E64}" dt="2021-09-13T09:08:43.663" v="700" actId="478"/>
          <ac:spMkLst>
            <pc:docMk/>
            <pc:sldMk cId="681831845" sldId="259"/>
            <ac:spMk id="12" creationId="{243646D0-E97A-4956-8F19-D2082BBD8847}"/>
          </ac:spMkLst>
        </pc:spChg>
        <pc:spChg chg="add mod">
          <ac:chgData name="Olivier Leruth" userId="b678731bea94a0bc" providerId="LiveId" clId="{5D1417E4-B5CB-487D-90E9-1E89C7F22E64}" dt="2021-09-13T09:13:42.257" v="771" actId="14100"/>
          <ac:spMkLst>
            <pc:docMk/>
            <pc:sldMk cId="681831845" sldId="259"/>
            <ac:spMk id="13" creationId="{682B6468-DB8A-4F08-BA7C-783DDC749BB3}"/>
          </ac:spMkLst>
        </pc:spChg>
        <pc:picChg chg="add mod">
          <ac:chgData name="Olivier Leruth" userId="b678731bea94a0bc" providerId="LiveId" clId="{5D1417E4-B5CB-487D-90E9-1E89C7F22E64}" dt="2021-09-13T09:11:19.500" v="709" actId="1076"/>
          <ac:picMkLst>
            <pc:docMk/>
            <pc:sldMk cId="681831845" sldId="259"/>
            <ac:picMk id="1026" creationId="{C194E31D-37CF-4541-B961-D49B5B596481}"/>
          </ac:picMkLst>
        </pc:picChg>
        <pc:picChg chg="add mod">
          <ac:chgData name="Olivier Leruth" userId="b678731bea94a0bc" providerId="LiveId" clId="{5D1417E4-B5CB-487D-90E9-1E89C7F22E64}" dt="2021-09-13T09:12:19.863" v="718" actId="1076"/>
          <ac:picMkLst>
            <pc:docMk/>
            <pc:sldMk cId="681831845" sldId="259"/>
            <ac:picMk id="1028" creationId="{0779BE8F-4A42-4DDE-9EAB-747CF28F4713}"/>
          </ac:picMkLst>
        </pc:picChg>
        <pc:picChg chg="add mod">
          <ac:chgData name="Olivier Leruth" userId="b678731bea94a0bc" providerId="LiveId" clId="{5D1417E4-B5CB-487D-90E9-1E89C7F22E64}" dt="2021-09-13T09:12:47.296" v="722" actId="1076"/>
          <ac:picMkLst>
            <pc:docMk/>
            <pc:sldMk cId="681831845" sldId="259"/>
            <ac:picMk id="1030" creationId="{29693B82-E977-4CF4-A529-3D6F01E14586}"/>
          </ac:picMkLst>
        </pc:picChg>
        <pc:picChg chg="del">
          <ac:chgData name="Olivier Leruth" userId="b678731bea94a0bc" providerId="LiveId" clId="{5D1417E4-B5CB-487D-90E9-1E89C7F22E64}" dt="2021-09-13T09:08:40.886" v="699" actId="478"/>
          <ac:picMkLst>
            <pc:docMk/>
            <pc:sldMk cId="681831845" sldId="259"/>
            <ac:picMk id="3074" creationId="{D19731A3-B840-4208-9F4A-B3939FD74A54}"/>
          </ac:picMkLst>
        </pc:picChg>
        <pc:picChg chg="del">
          <ac:chgData name="Olivier Leruth" userId="b678731bea94a0bc" providerId="LiveId" clId="{5D1417E4-B5CB-487D-90E9-1E89C7F22E64}" dt="2021-09-13T09:08:40.886" v="699" actId="478"/>
          <ac:picMkLst>
            <pc:docMk/>
            <pc:sldMk cId="681831845" sldId="259"/>
            <ac:picMk id="3076" creationId="{08181215-38C7-43B7-8DCA-C6F4A3CD2229}"/>
          </ac:picMkLst>
        </pc:picChg>
      </pc:sldChg>
      <pc:sldChg chg="addSp delSp modSp add">
        <pc:chgData name="Olivier Leruth" userId="b678731bea94a0bc" providerId="LiveId" clId="{5D1417E4-B5CB-487D-90E9-1E89C7F22E64}" dt="2021-09-13T09:24:59.591" v="1041" actId="1037"/>
        <pc:sldMkLst>
          <pc:docMk/>
          <pc:sldMk cId="1617542786" sldId="260"/>
        </pc:sldMkLst>
        <pc:picChg chg="add mod">
          <ac:chgData name="Olivier Leruth" userId="b678731bea94a0bc" providerId="LiveId" clId="{5D1417E4-B5CB-487D-90E9-1E89C7F22E64}" dt="2021-09-13T09:24:59.591" v="1041" actId="1037"/>
          <ac:picMkLst>
            <pc:docMk/>
            <pc:sldMk cId="1617542786" sldId="260"/>
            <ac:picMk id="6" creationId="{D7B533CA-B170-4493-B2BD-284A8820F59D}"/>
          </ac:picMkLst>
        </pc:picChg>
        <pc:picChg chg="del">
          <ac:chgData name="Olivier Leruth" userId="b678731bea94a0bc" providerId="LiveId" clId="{5D1417E4-B5CB-487D-90E9-1E89C7F22E64}" dt="2021-09-13T09:24:45.041" v="1031" actId="478"/>
          <ac:picMkLst>
            <pc:docMk/>
            <pc:sldMk cId="1617542786" sldId="260"/>
            <ac:picMk id="1028" creationId="{DF27B4CE-51C9-4760-B332-2286710A643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99F3C-BE9D-4A81-B8E4-C700FE59B9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D5CDE8-D7AD-4C46-BAE2-265A7742C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6AAA8-C3C9-4278-9A99-5D1E1EEAA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6B30-4302-4E83-8902-DC21AD79E1BE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50812-DBD0-4FF8-A784-5022AB031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2A860-0B42-4718-8980-CFB647832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70BD-639E-4EF5-8B6C-A7BCBFA57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94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0C972-FE72-4CC9-BECE-654748D98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BD2064-CC81-40CA-9CA1-3E282DC9C4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CD40B-A014-4045-BF87-EEAA8CED0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6B30-4302-4E83-8902-DC21AD79E1BE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B4155-934D-4570-8747-F7F6D09C5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8446F-86E5-4499-8744-BCCC632F0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70BD-639E-4EF5-8B6C-A7BCBFA57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26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C07ABB-62FA-472D-94E7-24822DEB77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662E5F-9A7C-48A4-B937-93C4749C7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9DA12-7762-4AF3-87BA-D58477D24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6B30-4302-4E83-8902-DC21AD79E1BE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07023-A2DD-4FFE-A34A-3F8D35C4C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4517D-79BB-4330-AA03-C40780BC6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70BD-639E-4EF5-8B6C-A7BCBFA57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771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694CA-50E9-4CB0-84E0-330244164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BA7C5-34B9-4CBB-B8B2-782F603E6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7B6F1-7A6F-4650-9D08-D4C52CB6E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6B30-4302-4E83-8902-DC21AD79E1BE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F4375-E2A7-459B-9AD6-7AEC3039E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537E0-03BA-438E-8E24-1BEBD2B41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70BD-639E-4EF5-8B6C-A7BCBFA57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15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2BCD3-277B-458D-9D53-9BC169A33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444AF4-5EE4-4895-B686-008DCABA1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6DCFC-1C0E-4FEC-ABA6-CCE03287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6B30-4302-4E83-8902-DC21AD79E1BE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3DD52-9635-4282-8835-9B1494FE4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1EE94-F031-4B81-8810-BA3C85B99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70BD-639E-4EF5-8B6C-A7BCBFA57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870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E6421-23CA-40A6-A2F2-0205A114A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0AECF-8A4E-4543-B09E-1AB624ED15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71EC44-78AF-48DE-99F4-0BA1C6B8A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EA4863-200E-4C0F-A065-9C7773BE7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6B30-4302-4E83-8902-DC21AD79E1BE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7213B9-25DA-448B-A68A-F83C54663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592CFA-9E1A-4F38-9459-7CE28F3AE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70BD-639E-4EF5-8B6C-A7BCBFA57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857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20B18-3FC1-47C7-8269-254DA7663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55921-B78E-4CEF-B1F0-7176CD467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2F7CF1-5D17-49C6-A21E-91A70710A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9B4DA3-84DC-47B7-8A82-FA85E87069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3D27C4-AABB-40CC-8E78-C1AE235D58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8A487D-4098-4E86-9D68-E5837D1B5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6B30-4302-4E83-8902-DC21AD79E1BE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1C4ED8-428D-4B44-898C-012FE67AB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D3DD43-444C-46FD-A072-8116CACD8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70BD-639E-4EF5-8B6C-A7BCBFA57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246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44ADE-5880-4622-A893-51E85A3DA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801B56-CE4D-4B90-B45A-75B77B43B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6B30-4302-4E83-8902-DC21AD79E1BE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5DDEC4-2AA4-494D-88B1-D75186476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72C39D-1BB9-4E62-BA46-173C80167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70BD-639E-4EF5-8B6C-A7BCBFA57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809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E7DAB6-93F8-4738-827C-FBBA78A77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6B30-4302-4E83-8902-DC21AD79E1BE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95E6B8-6951-42A9-B8E0-8CE2DEF5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E68DDD-CD22-467F-A02D-21944C062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70BD-639E-4EF5-8B6C-A7BCBFA57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96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7AA4A-0C4D-46FB-ADCC-FBB7EEE55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F39E0-8B05-4E85-8B5B-FDDBFA3D2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2FD33-DC3B-44C1-819A-32BD4F853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1CE4B2-BB80-44D3-BED8-22A72515A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6B30-4302-4E83-8902-DC21AD79E1BE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C635A4-8896-4891-93CA-2C2A3C085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5113A2-B9FE-4D12-8BB9-1DCBD4AA4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70BD-639E-4EF5-8B6C-A7BCBFA57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169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C1506-243A-40A3-A538-4CCF52CC4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F345B5-FD90-4898-8D70-9B6F3992FD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DBC4A2-37D1-4FC2-8857-C2A9285E1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87E27B-A9A9-4091-BC6F-2B87DD902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6B30-4302-4E83-8902-DC21AD79E1BE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F66EF2-DDCF-49D9-997A-196BCC943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51B4D1-C024-400E-95B2-9BFA4B36E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70BD-639E-4EF5-8B6C-A7BCBFA57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81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C6EB5E-5A95-4C33-92D6-45A9428C7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7C939E-BB5D-486A-A527-B6C3B99F9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CC7E3-E362-4EBF-9F64-68786E7689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66B30-4302-4E83-8902-DC21AD79E1BE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05989-CE29-4D3C-96DE-C92493C05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6D0E3-F2DC-4BD8-86B1-EF5EB5344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70BD-639E-4EF5-8B6C-A7BCBFA57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67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echtensteincollections.at/en/pages/artbase_main.asp?module=browse&amp;action=m_work&amp;lang=en&amp;sid=87294&amp;oid=W-108201112225760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327B8D-FB02-4826-9C18-5FCB0AFC4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6670" y="4120906"/>
            <a:ext cx="2859753" cy="1303454"/>
          </a:xfrm>
        </p:spPr>
        <p:txBody>
          <a:bodyPr>
            <a:normAutofit/>
          </a:bodyPr>
          <a:lstStyle/>
          <a:p>
            <a:r>
              <a:rPr lang="fr-BE" sz="4400" dirty="0"/>
              <a:t>criterios art collection</a:t>
            </a:r>
            <a:endParaRPr lang="en-GB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5FA3D1-A6AB-41F5-B3F4-E178341F0F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255" y="5645809"/>
            <a:ext cx="4620584" cy="775494"/>
          </a:xfrm>
        </p:spPr>
        <p:txBody>
          <a:bodyPr>
            <a:normAutofit fontScale="92500"/>
          </a:bodyPr>
          <a:lstStyle/>
          <a:p>
            <a:r>
              <a:rPr lang="fr-BE" sz="2000" dirty="0"/>
              <a:t>Portrait of Joseph </a:t>
            </a:r>
            <a:r>
              <a:rPr lang="fr-BE" sz="2000" dirty="0" err="1"/>
              <a:t>Ist</a:t>
            </a:r>
            <a:r>
              <a:rPr lang="fr-BE" sz="2000" dirty="0"/>
              <a:t>, Holy Roman </a:t>
            </a:r>
            <a:r>
              <a:rPr lang="fr-BE" sz="2000" dirty="0" err="1"/>
              <a:t>Emperor</a:t>
            </a:r>
            <a:endParaRPr lang="fr-BE" sz="2000" dirty="0"/>
          </a:p>
          <a:p>
            <a:r>
              <a:rPr lang="fr-BE" sz="2000" dirty="0"/>
              <a:t>(1705-1711)</a:t>
            </a:r>
            <a:endParaRPr lang="en-GB" sz="2000" dirty="0"/>
          </a:p>
        </p:txBody>
      </p:sp>
      <p:pic>
        <p:nvPicPr>
          <p:cNvPr id="2052" name="Picture 4" descr="Anonimo scuola italiana - Ritratto di Re in armatura e ordine nobiliare">
            <a:extLst>
              <a:ext uri="{FF2B5EF4-FFF2-40B4-BE49-F238E27FC236}">
                <a16:creationId xmlns:a16="http://schemas.microsoft.com/office/drawing/2014/main" id="{200426D6-700E-4B1B-B23A-380C9E9988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" r="2" b="21491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5F5FEB27-33CE-4A03-82D6-61C13B26D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714" y="2512961"/>
            <a:ext cx="1395663" cy="1386496"/>
          </a:xfrm>
          <a:prstGeom prst="rect">
            <a:avLst/>
          </a:prstGeom>
        </p:spPr>
      </p:pic>
      <p:pic>
        <p:nvPicPr>
          <p:cNvPr id="2054" name="Picture 6" descr="Joseph Ier (empereur du Saint-Empire)">
            <a:extLst>
              <a:ext uri="{FF2B5EF4-FFF2-40B4-BE49-F238E27FC236}">
                <a16:creationId xmlns:a16="http://schemas.microsoft.com/office/drawing/2014/main" id="{182AFE7B-0D65-4E69-ADD3-68D4B5F07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755" y="4897578"/>
            <a:ext cx="2148597" cy="175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29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onimo scuola italiana - Ritratto di Re in armatura e ordine nobiliare">
            <a:extLst>
              <a:ext uri="{FF2B5EF4-FFF2-40B4-BE49-F238E27FC236}">
                <a16:creationId xmlns:a16="http://schemas.microsoft.com/office/drawing/2014/main" id="{F875A69A-3D88-4E9B-B3ED-C360138BF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28" y="1009526"/>
            <a:ext cx="3228269" cy="483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05428A-C400-493C-B8ED-8F2834552E9D}"/>
              </a:ext>
            </a:extLst>
          </p:cNvPr>
          <p:cNvSpPr txBox="1"/>
          <p:nvPr/>
        </p:nvSpPr>
        <p:spPr>
          <a:xfrm>
            <a:off x="7739798" y="1413164"/>
            <a:ext cx="33240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dirty="0">
                <a:solidFill>
                  <a:srgbClr val="333333"/>
                </a:solidFill>
                <a:latin typeface="Arial" panose="020B0604020202020204" pitchFamily="34" charset="0"/>
              </a:rPr>
              <a:t>The criterios portrait </a:t>
            </a:r>
            <a:r>
              <a:rPr lang="fr-BE" dirty="0" err="1">
                <a:solidFill>
                  <a:srgbClr val="333333"/>
                </a:solidFill>
                <a:latin typeface="Arial" panose="020B0604020202020204" pitchFamily="34" charset="0"/>
              </a:rPr>
              <a:t>presents</a:t>
            </a:r>
            <a:r>
              <a:rPr lang="fr-BE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fr-BE" dirty="0" err="1">
                <a:solidFill>
                  <a:srgbClr val="333333"/>
                </a:solidFill>
                <a:latin typeface="Arial" panose="020B0604020202020204" pitchFamily="34" charset="0"/>
              </a:rPr>
              <a:t>great</a:t>
            </a:r>
            <a:r>
              <a:rPr lang="fr-BE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fr-BE" dirty="0" err="1">
                <a:solidFill>
                  <a:srgbClr val="333333"/>
                </a:solidFill>
                <a:latin typeface="Arial" panose="020B0604020202020204" pitchFamily="34" charset="0"/>
              </a:rPr>
              <a:t>physical</a:t>
            </a:r>
            <a:r>
              <a:rPr lang="fr-BE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fr-BE" dirty="0" err="1">
                <a:solidFill>
                  <a:srgbClr val="333333"/>
                </a:solidFill>
                <a:latin typeface="Arial" panose="020B0604020202020204" pitchFamily="34" charset="0"/>
              </a:rPr>
              <a:t>similarities</a:t>
            </a:r>
            <a:r>
              <a:rPr lang="fr-BE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fr-BE" dirty="0" err="1">
                <a:solidFill>
                  <a:srgbClr val="333333"/>
                </a:solidFill>
                <a:latin typeface="Arial" panose="020B0604020202020204" pitchFamily="34" charset="0"/>
              </a:rPr>
              <a:t>with</a:t>
            </a:r>
            <a:r>
              <a:rPr lang="fr-BE" dirty="0">
                <a:solidFill>
                  <a:srgbClr val="333333"/>
                </a:solidFill>
                <a:latin typeface="Arial" panose="020B0604020202020204" pitchFamily="34" charset="0"/>
              </a:rPr>
              <a:t> the </a:t>
            </a:r>
            <a:r>
              <a:rPr lang="en-GB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Portrait of Emperor Joseph I (1678–1711)</a:t>
            </a:r>
            <a:r>
              <a:rPr lang="en-GB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1700 belonging to the Princely Collections of Liechtenstein. </a:t>
            </a:r>
          </a:p>
          <a:p>
            <a:pPr algn="just"/>
            <a:endParaRPr lang="en-GB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just"/>
            <a:r>
              <a:rPr lang="en-GB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[Oil on canvas height 92 cm, width 74 cm, Gallery frame with original oval cut-out, German, 1st quarter of 18th century, Inv.-No. GE1589]</a:t>
            </a:r>
          </a:p>
          <a:p>
            <a:pPr algn="just"/>
            <a:endParaRPr lang="en-GB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  <a:hlinkClick r:id="rId3"/>
              </a:rPr>
              <a:t>Link</a:t>
            </a:r>
            <a:endParaRPr lang="en-GB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en-GB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F77615E1-467F-486D-9881-33DD6A6FD9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844" y="214661"/>
            <a:ext cx="989356" cy="982858"/>
          </a:xfrm>
          <a:prstGeom prst="rect">
            <a:avLst/>
          </a:prstGeom>
        </p:spPr>
      </p:pic>
      <p:pic>
        <p:nvPicPr>
          <p:cNvPr id="6" name="Picture 2" descr="Ölgemälde - mit Bildnis von Kaiser Joseph I. | Ölgemälde - m… | Flickr">
            <a:extLst>
              <a:ext uri="{FF2B5EF4-FFF2-40B4-BE49-F238E27FC236}">
                <a16:creationId xmlns:a16="http://schemas.microsoft.com/office/drawing/2014/main" id="{D7B533CA-B170-4493-B2BD-284A8820F5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44" t="21953" r="38236" b="52260"/>
          <a:stretch/>
        </p:blipFill>
        <p:spPr bwMode="auto">
          <a:xfrm>
            <a:off x="4025408" y="1009525"/>
            <a:ext cx="3106479" cy="483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54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mperor Joseph&amp;#39;s Solution to Coronavirus - WSJ">
            <a:extLst>
              <a:ext uri="{FF2B5EF4-FFF2-40B4-BE49-F238E27FC236}">
                <a16:creationId xmlns:a16="http://schemas.microsoft.com/office/drawing/2014/main" id="{D19731A3-B840-4208-9F4A-B3939FD74A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54" t="18018" r="28434" b="69423"/>
          <a:stretch/>
        </p:blipFill>
        <p:spPr bwMode="auto">
          <a:xfrm>
            <a:off x="1979990" y="1073897"/>
            <a:ext cx="3938406" cy="392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nonimo scuola italiana - Ritratto di Re in armatura e ordine nobiliare">
            <a:extLst>
              <a:ext uri="{FF2B5EF4-FFF2-40B4-BE49-F238E27FC236}">
                <a16:creationId xmlns:a16="http://schemas.microsoft.com/office/drawing/2014/main" id="{08181215-38C7-43B7-8DCA-C6F4A3CD22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5" r="12234" b="-1"/>
          <a:stretch/>
        </p:blipFill>
        <p:spPr bwMode="auto">
          <a:xfrm>
            <a:off x="5981731" y="1062884"/>
            <a:ext cx="3944039" cy="394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87443702-431F-4A7E-9970-2EA3B89F0C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844" y="214661"/>
            <a:ext cx="989356" cy="9828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43646D0-E97A-4956-8F19-D2082BBD8847}"/>
              </a:ext>
            </a:extLst>
          </p:cNvPr>
          <p:cNvSpPr txBox="1"/>
          <p:nvPr/>
        </p:nvSpPr>
        <p:spPr>
          <a:xfrm>
            <a:off x="1979989" y="5332022"/>
            <a:ext cx="7945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fr-BE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</a:t>
            </a:r>
            <a:r>
              <a:rPr lang="fr-BE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portrait of the </a:t>
            </a:r>
            <a:r>
              <a:rPr lang="fr-BE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Emperor</a:t>
            </a:r>
            <a:r>
              <a:rPr lang="fr-BE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</a:t>
            </a:r>
            <a:r>
              <a:rPr lang="fr-BE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Trieste, Castello Di </a:t>
            </a:r>
            <a:r>
              <a:rPr lang="en-GB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Miramare</a:t>
            </a:r>
            <a:r>
              <a:rPr lang="en-GB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(Castle), painted by Josef Kiss and Friedrich Mayrhofer</a:t>
            </a:r>
            <a:r>
              <a:rPr lang="en-GB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shows quite identical facial characteristics.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297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405428A-C400-493C-B8ED-8F2834552E9D}"/>
              </a:ext>
            </a:extLst>
          </p:cNvPr>
          <p:cNvSpPr txBox="1"/>
          <p:nvPr/>
        </p:nvSpPr>
        <p:spPr>
          <a:xfrm>
            <a:off x="781878" y="551188"/>
            <a:ext cx="8267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dirty="0">
                <a:solidFill>
                  <a:srgbClr val="333333"/>
                </a:solidFill>
                <a:latin typeface="Arial" panose="020B0604020202020204" pitchFamily="34" charset="0"/>
              </a:rPr>
              <a:t>As in </a:t>
            </a:r>
            <a:r>
              <a:rPr lang="fr-BE" dirty="0" err="1">
                <a:solidFill>
                  <a:srgbClr val="333333"/>
                </a:solidFill>
                <a:latin typeface="Arial" panose="020B0604020202020204" pitchFamily="34" charset="0"/>
              </a:rPr>
              <a:t>any</a:t>
            </a:r>
            <a:r>
              <a:rPr lang="fr-BE" dirty="0">
                <a:solidFill>
                  <a:srgbClr val="333333"/>
                </a:solidFill>
                <a:latin typeface="Arial" panose="020B0604020202020204" pitchFamily="34" charset="0"/>
              </a:rPr>
              <a:t> Habsburg </a:t>
            </a:r>
            <a:r>
              <a:rPr lang="fr-BE" dirty="0" err="1">
                <a:solidFill>
                  <a:srgbClr val="333333"/>
                </a:solidFill>
                <a:latin typeface="Arial" panose="020B0604020202020204" pitchFamily="34" charset="0"/>
              </a:rPr>
              <a:t>family</a:t>
            </a:r>
            <a:r>
              <a:rPr lang="fr-BE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fr-BE" dirty="0" err="1">
                <a:solidFill>
                  <a:srgbClr val="333333"/>
                </a:solidFill>
                <a:latin typeface="Arial" panose="020B0604020202020204" pitchFamily="34" charset="0"/>
              </a:rPr>
              <a:t>member</a:t>
            </a:r>
            <a:r>
              <a:rPr lang="fr-BE" dirty="0">
                <a:solidFill>
                  <a:srgbClr val="333333"/>
                </a:solidFill>
                <a:latin typeface="Arial" panose="020B0604020202020204" pitchFamily="34" charset="0"/>
              </a:rPr>
              <a:t> portrait, Joseph </a:t>
            </a:r>
            <a:r>
              <a:rPr lang="fr-BE" dirty="0" err="1">
                <a:solidFill>
                  <a:srgbClr val="333333"/>
                </a:solidFill>
                <a:latin typeface="Arial" panose="020B0604020202020204" pitchFamily="34" charset="0"/>
              </a:rPr>
              <a:t>is</a:t>
            </a:r>
            <a:r>
              <a:rPr lang="fr-BE" dirty="0">
                <a:solidFill>
                  <a:srgbClr val="333333"/>
                </a:solidFill>
                <a:latin typeface="Arial" panose="020B0604020202020204" pitchFamily="34" charset="0"/>
              </a:rPr>
              <a:t> holding the </a:t>
            </a:r>
            <a:r>
              <a:rPr lang="fr-BE" dirty="0" err="1">
                <a:solidFill>
                  <a:srgbClr val="333333"/>
                </a:solidFill>
                <a:latin typeface="Arial" panose="020B0604020202020204" pitchFamily="34" charset="0"/>
              </a:rPr>
              <a:t>Order</a:t>
            </a:r>
            <a:r>
              <a:rPr lang="fr-BE" dirty="0">
                <a:solidFill>
                  <a:srgbClr val="333333"/>
                </a:solidFill>
                <a:latin typeface="Arial" panose="020B0604020202020204" pitchFamily="34" charset="0"/>
              </a:rPr>
              <a:t> or the Golden </a:t>
            </a:r>
            <a:r>
              <a:rPr lang="fr-BE" dirty="0" err="1">
                <a:solidFill>
                  <a:srgbClr val="333333"/>
                </a:solidFill>
                <a:latin typeface="Arial" panose="020B0604020202020204" pitchFamily="34" charset="0"/>
              </a:rPr>
              <a:t>Fleece</a:t>
            </a:r>
            <a:r>
              <a:rPr lang="fr-BE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fr-BE" dirty="0" err="1">
                <a:solidFill>
                  <a:srgbClr val="333333"/>
                </a:solidFill>
                <a:latin typeface="Arial" panose="020B0604020202020204" pitchFamily="34" charset="0"/>
              </a:rPr>
              <a:t>necklace</a:t>
            </a:r>
            <a:r>
              <a:rPr lang="fr-BE" dirty="0">
                <a:solidFill>
                  <a:srgbClr val="333333"/>
                </a:solidFill>
                <a:latin typeface="Arial" panose="020B0604020202020204" pitchFamily="34" charset="0"/>
              </a:rPr>
              <a:t>. </a:t>
            </a:r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F77615E1-467F-486D-9881-33DD6A6FD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844" y="214661"/>
            <a:ext cx="989356" cy="982858"/>
          </a:xfrm>
          <a:prstGeom prst="rect">
            <a:avLst/>
          </a:prstGeom>
        </p:spPr>
      </p:pic>
      <p:pic>
        <p:nvPicPr>
          <p:cNvPr id="2050" name="Picture 2" descr="Anonimo scuola italiana - Ritratto di Re in armatura e ordine nobiliare">
            <a:extLst>
              <a:ext uri="{FF2B5EF4-FFF2-40B4-BE49-F238E27FC236}">
                <a16:creationId xmlns:a16="http://schemas.microsoft.com/office/drawing/2014/main" id="{3E1832B0-E087-48E6-9E95-9D698CEBC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23" y="1590259"/>
            <a:ext cx="2098102" cy="314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mperor Joseph&amp;#39;s Solution to Coronavirus - WSJ">
            <a:extLst>
              <a:ext uri="{FF2B5EF4-FFF2-40B4-BE49-F238E27FC236}">
                <a16:creationId xmlns:a16="http://schemas.microsoft.com/office/drawing/2014/main" id="{2800B15C-CD41-40B4-8272-44EFA25EEB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4" t="65701" r="37035" b="18454"/>
          <a:stretch/>
        </p:blipFill>
        <p:spPr bwMode="auto">
          <a:xfrm>
            <a:off x="3403152" y="1590259"/>
            <a:ext cx="2098102" cy="314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Ölgemälde - mit Bildnis von Kaiser Joseph I. | Ölgemälde - m… | Flickr">
            <a:extLst>
              <a:ext uri="{FF2B5EF4-FFF2-40B4-BE49-F238E27FC236}">
                <a16:creationId xmlns:a16="http://schemas.microsoft.com/office/drawing/2014/main" id="{823DCDF3-76C4-4E4C-940D-43B50ED025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7" t="52596" r="33196" b="27877"/>
          <a:stretch/>
        </p:blipFill>
        <p:spPr bwMode="auto">
          <a:xfrm>
            <a:off x="5929381" y="1590259"/>
            <a:ext cx="2088185" cy="314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E82BEA2-D89E-4F91-91B5-C4C006DE996D}"/>
              </a:ext>
            </a:extLst>
          </p:cNvPr>
          <p:cNvSpPr/>
          <p:nvPr/>
        </p:nvSpPr>
        <p:spPr>
          <a:xfrm>
            <a:off x="6772734" y="2953991"/>
            <a:ext cx="900850" cy="9500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31E1620-B72A-41A7-B008-FD12367241E0}"/>
              </a:ext>
            </a:extLst>
          </p:cNvPr>
          <p:cNvSpPr/>
          <p:nvPr/>
        </p:nvSpPr>
        <p:spPr>
          <a:xfrm>
            <a:off x="3818378" y="3264249"/>
            <a:ext cx="900850" cy="9500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71BA456-D372-45A9-A445-37C90E56491D}"/>
              </a:ext>
            </a:extLst>
          </p:cNvPr>
          <p:cNvSpPr/>
          <p:nvPr/>
        </p:nvSpPr>
        <p:spPr>
          <a:xfrm>
            <a:off x="1720276" y="3429000"/>
            <a:ext cx="900850" cy="9500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850314-BEE0-449C-B8BD-9C9EE5758B7A}"/>
              </a:ext>
            </a:extLst>
          </p:cNvPr>
          <p:cNvSpPr txBox="1"/>
          <p:nvPr/>
        </p:nvSpPr>
        <p:spPr>
          <a:xfrm>
            <a:off x="781878" y="4758574"/>
            <a:ext cx="2142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Criterios Portrait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562364-61B8-4032-B520-F36A2270D5DB}"/>
              </a:ext>
            </a:extLst>
          </p:cNvPr>
          <p:cNvSpPr txBox="1"/>
          <p:nvPr/>
        </p:nvSpPr>
        <p:spPr>
          <a:xfrm>
            <a:off x="3312165" y="4758574"/>
            <a:ext cx="2142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Trieste Portrait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A8B17C-D486-4294-A111-927EFF7C13E7}"/>
              </a:ext>
            </a:extLst>
          </p:cNvPr>
          <p:cNvSpPr txBox="1"/>
          <p:nvPr/>
        </p:nvSpPr>
        <p:spPr>
          <a:xfrm>
            <a:off x="5842452" y="4758574"/>
            <a:ext cx="2897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Liechtenstein Portrait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3337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87443702-431F-4A7E-9970-2EA3B89F0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844" y="214661"/>
            <a:ext cx="989356" cy="982858"/>
          </a:xfrm>
          <a:prstGeom prst="rect">
            <a:avLst/>
          </a:prstGeom>
        </p:spPr>
      </p:pic>
      <p:pic>
        <p:nvPicPr>
          <p:cNvPr id="1026" name="Picture 2" descr="Ölgemälde - mit Bildnis von Kaiser Joseph I. | Ölgemälde - m… | Flickr">
            <a:extLst>
              <a:ext uri="{FF2B5EF4-FFF2-40B4-BE49-F238E27FC236}">
                <a16:creationId xmlns:a16="http://schemas.microsoft.com/office/drawing/2014/main" id="{C194E31D-37CF-4541-B961-D49B5B596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634" y="1716157"/>
            <a:ext cx="3449499" cy="408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mperor Joseph&amp;#39;s Solution to Coronavirus - WSJ">
            <a:extLst>
              <a:ext uri="{FF2B5EF4-FFF2-40B4-BE49-F238E27FC236}">
                <a16:creationId xmlns:a16="http://schemas.microsoft.com/office/drawing/2014/main" id="{0779BE8F-4A42-4DDE-9EAB-747CF28F4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217" y="1842053"/>
            <a:ext cx="3836504" cy="38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nonimo scuola italiana - Ritratto di Re in armatura e ordine nobiliare">
            <a:extLst>
              <a:ext uri="{FF2B5EF4-FFF2-40B4-BE49-F238E27FC236}">
                <a16:creationId xmlns:a16="http://schemas.microsoft.com/office/drawing/2014/main" id="{29693B82-E977-4CF4-A529-3D6F01E145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" t="9304" r="7398" b="19342"/>
          <a:stretch/>
        </p:blipFill>
        <p:spPr bwMode="auto">
          <a:xfrm>
            <a:off x="388867" y="1769567"/>
            <a:ext cx="3253758" cy="403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A37AEC-7EB0-4DB1-AD40-E62CDAC8F67B}"/>
              </a:ext>
            </a:extLst>
          </p:cNvPr>
          <p:cNvSpPr txBox="1"/>
          <p:nvPr/>
        </p:nvSpPr>
        <p:spPr>
          <a:xfrm>
            <a:off x="269598" y="5895489"/>
            <a:ext cx="2142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Criterios Portrait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6FE57B-F9A8-4CA8-AFB4-4D04E7686222}"/>
              </a:ext>
            </a:extLst>
          </p:cNvPr>
          <p:cNvSpPr txBox="1"/>
          <p:nvPr/>
        </p:nvSpPr>
        <p:spPr>
          <a:xfrm>
            <a:off x="4246217" y="5895489"/>
            <a:ext cx="2142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Trieste Portrait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2B6468-DB8A-4F08-BA7C-783DDC749BB3}"/>
              </a:ext>
            </a:extLst>
          </p:cNvPr>
          <p:cNvSpPr txBox="1"/>
          <p:nvPr/>
        </p:nvSpPr>
        <p:spPr>
          <a:xfrm>
            <a:off x="8512660" y="5895489"/>
            <a:ext cx="2897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Liechtenstein Portrait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1831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criterios art collection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criterios art collection</dc:title>
  <dc:creator>LERUTH, Olivier</dc:creator>
  <cp:lastModifiedBy>LERUTH, Olivier</cp:lastModifiedBy>
  <cp:revision>1</cp:revision>
  <dcterms:created xsi:type="dcterms:W3CDTF">2021-09-07T15:56:49Z</dcterms:created>
  <dcterms:modified xsi:type="dcterms:W3CDTF">2021-09-13T09:25:03Z</dcterms:modified>
</cp:coreProperties>
</file>